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100" r:id="rId67"/>
    <p:sldId id="2034" r:id="rId68"/>
    <p:sldId id="2096" r:id="rId69"/>
    <p:sldId id="1978" r:id="rId70"/>
    <p:sldId id="2082" r:id="rId71"/>
    <p:sldId id="1820" r:id="rId72"/>
    <p:sldId id="1618" r:id="rId73"/>
    <p:sldId id="1821" r:id="rId74"/>
    <p:sldId id="1819" r:id="rId75"/>
    <p:sldId id="1822" r:id="rId76"/>
    <p:sldId id="1696" r:id="rId77"/>
    <p:sldId id="2081" r:id="rId78"/>
    <p:sldId id="2083" r:id="rId79"/>
    <p:sldId id="2084" r:id="rId80"/>
    <p:sldId id="2085" r:id="rId81"/>
    <p:sldId id="2086" r:id="rId82"/>
    <p:sldId id="2087" r:id="rId83"/>
    <p:sldId id="2088" r:id="rId84"/>
    <p:sldId id="161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5.6545392688300602</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0.37212731897699802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0.71636199457280192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0.19971636818785043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2.0850104394378253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0.19971636818785043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4.280564099144879E-2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5.3797688069259602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0.65483617227165247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0.20120215252110718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2.1005218162653758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0.19666828570138328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5.9293097307341611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5.8765866658985377</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2.5577253586808624E-2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0.13412185105449836</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1.4002130228120375</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0.13412185105449925</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0.18280112164069262</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6.4433812250854547</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7.159840873348422E-2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0.13279673440884654</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1.386378993760113</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0.13279673440884654</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0.47632817678918116</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1.6703415768608565E-2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5.4842850221300097</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9.4700094945281421E-3</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0.12216553152456111</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1.2753907497887065</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0.12216553152456022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0.17249350239409544</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4.5610982730470626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0.17184413006308752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0.129397617657661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1.3508926989942127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2.22421632287233E-2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7.0175821433316239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7.0855255385490494</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0.15251121231446607</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0.17055589951585048</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1.7805792996584877</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0.17055589951585137</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0.37261543687552034</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6.8861484511977133</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8.5046079536408747E-2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0.13605976468808478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1.4204445651408992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0.13605976468808478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0.39871298551713785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5.7580944711583948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0.26123436332541772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0.1270143706388831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1.3260119395502201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0.1270143706388831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0.21674347056060395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6.9268575869649691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0.22989957096232949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0.12066436904841815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1.2597188273396354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0.12066436904841815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0.20429618230839175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7.3298314671143938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0.22100500500252984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0.13680853970643447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1.428261669688788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0.13680853970643625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0.13363732835931863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8.5266957163097779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7.7720937205173426</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0.20261225807359295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0.13662478899241837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1.4263433384050055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0.12548036191152434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7.7720937205173426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Your Trust</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0.45707430796453385</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0.2094214983526852</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2.1863306161133287</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0.2094214983526852</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0.69868260723506648</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5.8669930487023594</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9.755499880592744E-2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0.17383781158486755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1.8148419942353096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0.17383781158486666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0.62353828366222697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0.12095477446410552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7.4759040121627631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7.2771321407901564</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8.0419753562150476E-2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0.26979566811501421</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2.8166283496894007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0.26979566811501421</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0.30590362862858722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5.5144192122907247</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0.23567967299141035</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0.18628969312863664</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1.9448378641030413</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0.18628969312863664</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0.66820189726494128</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0.11296492998355845</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7.1611555826341728</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0.11329629503884764</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0.54879511428430927</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0.15299997478154914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1.5972979458208458</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0.15299997478154914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0.25528819391166202</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7.3931086989461399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3.625700693163302</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0.10672756680350481</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0.12641602803696106</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1.3197653280046122</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0.12641602803696061</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0.45344124175815814</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1.0683082462406013E-2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2.1886069071800049</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5.2617508838785021E-2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1.1895569068563621</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0.11394378689738494</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0.40870460038715217</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0.38915291441934707</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2.121674382456344</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0.43657689818417522</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0.49151691221035798</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0.13703124028529601</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1.4305866320141472</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0.13703124028529601</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0.49151691221035776</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8.6164845251301969E-3</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2.9102195125476382</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1.4597016213977572</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0.14135511199922579</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0.47037469698189405</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4.2735074758913294</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0.10045632441693586</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0.14740250868724303</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1.5388611970108994</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0.14740250868724303</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0.52871758126959278</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1.2349554866640133E-2</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4.6601844089909639</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5.7522296308686549E-2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0.14915338661742439</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1.5571401132346168</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0.14915338661742439</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0.15843810100147859</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5.600011471913529</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5.3888759821708074</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5.717745978832065</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0.33528613513344308</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0.17307202736845362</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1.8068473160821625</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0.17307202736845362</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0.62079149473521333</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0.21414169919250714</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5.7149544683761846</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1.4838054013605273E-2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0.15297753089100397</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1.5970636348001093</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0.15297753089100397</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0.30237575610115286</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5.0627974959654303</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7.2942713750041426</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0.1084639388623474</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0.36836893711186125</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0.10269850554686855</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1.0721577711571246</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7.6298748832767771E-2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7.1633963401533984</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8.6801242999387185E-2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0.37147920610261309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0.10356562528748103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1.0812103777503053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0.10356562528748192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0.17926040831533818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7.4251464098548876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6.3827623486331984</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0.31152382287621094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0.11941537671767399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1.2466795252933913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0.11941537671767399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0.42833062820205559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4.122643489575939E-2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6.3827623486331984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2.3667257986008869</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4.8881186093159945E-2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0.19760040092579301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2.0629200425868799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0.1976004009257939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0.47402981890213614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2.3667257986008869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9.4557028067145055E-2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2.0123543432829951</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7.4444638541939616</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2.8915163189147997E-2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0.12529428403060194</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1.3080544803417098</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0.12529428403060194</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0.22097398545946145</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6.1430763439221119</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0.11386494941067227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0.21644260271897764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1.9268010645930937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7.04663634512253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4.1313419676177077E-2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0.14009184523488294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1.462538911783632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0.14009184523488294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0.14222856668166095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8.5233181725612646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0.10064062504699045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1.9068082894071123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7.9533636548774682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3.4552286915070951E-2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0.23471980461757358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2.4504413304278181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3.4523984077369896E-2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5.3417616626727282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0.84902881817173403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0.34567789739227672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3.6088280158784531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0.34567789739227539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1.4759502500480082E-2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7.4562129361467377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0.16925375630904149</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2.7288347520244525</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7.3333915625818848</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0.1448558323730218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0.21359187749395581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2.229868780385293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0.21359187749395581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0.75056792899091107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8.8056453256470721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0.22680726399711837</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0.31605075694674323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2.9433580116857714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7.6347418135032088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0.20078300775253322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0.12601882856939817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1.3156186221340622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0.12601882856939906</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0.11285555571049155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5.463535410478956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2.5165910590575713E-2</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0.34153754721923413</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9.5218114650386099E-2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0.99406355558652493</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9.5218114650386099E-2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6.2291518728473605E-2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9.3871756505237034</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0.19101090358865491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0.14373916470864323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1.5006164076231521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0.11236619695226935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8.9389400521285829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0.27287697957593071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0.14841287874306808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1.549409316492568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0.14841287874306808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8.3896151284799103E-2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8.1921900660559839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0.31146155276966869</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0.11867701308598111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1.2389711141393605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0.11867701308598111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0.25654088983603085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6.6771907342742569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1.4188689356717514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0.13901961563082832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0.10045387894667979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6.3277478799298352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0.18138014947024805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0.12818049666922704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1.3381861292224317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0.12818049666922615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0.35147020461429612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3.9771795255551692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63FF-8654-B066-0241-5FCB2145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945E-75FE-CE69-D507-B1FA67F0720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FE84439-6F34-74AF-34C2-40D9F0728A4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EE92760-481B-292F-7166-E128F29E166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37030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2896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RT2 | Pennine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2896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RT2 | Pennine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2896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RT2 | Pennine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2896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RT2 | Pennine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90010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RT2 | Pennine 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4.xml"/><Relationship Id="rId20" Type="http://schemas.openxmlformats.org/officeDocument/2006/relationships/slide" Target="slide7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6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6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Pennine Care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3841616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319101609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3739510496"/>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2149959074"/>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020933129"/>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29515801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33137131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4040454298"/>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116354737"/>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88922739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694369296"/>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390048077"/>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77483934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166692543"/>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9858577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8625158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505495100"/>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9504472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33638868"/>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01197627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2332218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731844528"/>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176125639"/>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861113410"/>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262087272"/>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4234679515"/>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249395168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5341210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4096827227"/>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759494793"/>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278953016"/>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3416047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398414356"/>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2270433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873128820"/>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9187862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893462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4855748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101804210"/>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42664641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1790340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2246201247"/>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94721629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085399942"/>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144945898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3438138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951319317"/>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28849729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436618765"/>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393666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791595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2352858986"/>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2106482242"/>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760761103"/>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673330719"/>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561786571"/>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609378343"/>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3749781818"/>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294638896"/>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7551785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76574891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549027577"/>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107706208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241474458"/>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5844217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53497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2209364517"/>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5920016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1114685373"/>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71742273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3835123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718352285"/>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792994131"/>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10591732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4351629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87590292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208767348"/>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649401655"/>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2392428530"/>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3399456562"/>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269552030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1955546896"/>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410065671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2733209239"/>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374424621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3048062702"/>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3731922276"/>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1196119646"/>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913484150"/>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2972773257"/>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97989259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3533273184"/>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64389601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873474148"/>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852704113"/>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245912216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3382854781"/>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380752157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2859051616"/>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2432790720"/>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1338522293"/>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99503223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664753837"/>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9A27-FC35-9CE9-6F88-35E7D8BACD23}"/>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CBDBA3F-BDF8-9977-546E-848740A871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91265A5E-6880-F653-E02F-F6418ACB2D88}"/>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RT2 Pennine 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Adult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29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RT2 Pennine 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596751604"/>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this person or team,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0221372"/>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Q22_4. Have any of the following been discussed with you about your medication? What will happen if I stop taking my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Thinking about the last time you contacted this person or team, how do you feel about the length of time it took you to get through to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Q31. Did the NHS mental health team give your family or carer support whilst you were in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719746"/>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RT2 Pennine Care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8533</Words>
  <Application>Microsoft Office PowerPoint</Application>
  <PresentationFormat>Widescreen</PresentationFormat>
  <Paragraphs>1081</Paragraphs>
  <Slides>81</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Arial Black</vt:lpstr>
      <vt:lpstr>Calibri</vt:lpstr>
      <vt:lpstr>Calibri Light</vt:lpstr>
      <vt:lpstr>Office Theme</vt:lpstr>
      <vt:lpstr>Pennine Care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2025-03-21T21:35:49Z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